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3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EFF"/>
    <a:srgbClr val="012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4" autoAdjust="0"/>
    <p:restoredTop sz="95958"/>
  </p:normalViewPr>
  <p:slideViewPr>
    <p:cSldViewPr snapToGrid="0">
      <p:cViewPr>
        <p:scale>
          <a:sx n="70" d="100"/>
          <a:sy n="70" d="100"/>
        </p:scale>
        <p:origin x="907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0475" y="1041400"/>
            <a:ext cx="8023861" cy="2387600"/>
          </a:xfrm>
        </p:spPr>
        <p:txBody>
          <a:bodyPr anchor="b">
            <a:normAutofit/>
          </a:bodyPr>
          <a:lstStyle>
            <a:lvl1pPr algn="ctr">
              <a:defRPr sz="5600">
                <a:solidFill>
                  <a:schemeClr val="bg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0476" y="3536837"/>
            <a:ext cx="8023861" cy="648380"/>
          </a:xfrm>
        </p:spPr>
        <p:txBody>
          <a:bodyPr>
            <a:normAutofit/>
          </a:bodyPr>
          <a:lstStyle>
            <a:lvl1pPr marL="0" indent="0" algn="ctr"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50475" y="6291035"/>
            <a:ext cx="1971397" cy="365125"/>
          </a:xfrm>
        </p:spPr>
        <p:txBody>
          <a:bodyPr/>
          <a:lstStyle/>
          <a:p>
            <a:fld id="{276D79ED-3FA7-4EF8-964B-EB8BCFAB02F8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52155" y="6291035"/>
            <a:ext cx="32755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7949" y="6291036"/>
            <a:ext cx="1516387" cy="365125"/>
          </a:xfrm>
        </p:spPr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98DEB6B-3F38-611C-3CAC-972C95E03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093" y="417376"/>
            <a:ext cx="112618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BE35D34-AFF6-FD67-69F4-07CA10FF0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93" y="1841862"/>
            <a:ext cx="11261821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EFFF79B-CB1A-2DB9-D1D3-2B5716D641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369" y="6356349"/>
            <a:ext cx="1971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276D79ED-3FA7-4EF8-964B-EB8BCFAB02F8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5618634-64F8-E86E-D531-28BAC3177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6049" y="6356349"/>
            <a:ext cx="6531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2E703D6-3CE9-255E-BAAA-446DB0D0A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61171" y="6356350"/>
            <a:ext cx="1262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093" y="1599205"/>
            <a:ext cx="8251553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093" y="4478930"/>
            <a:ext cx="825155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243" y="6356349"/>
            <a:ext cx="2183674" cy="365125"/>
          </a:xfrm>
        </p:spPr>
        <p:txBody>
          <a:bodyPr/>
          <a:lstStyle/>
          <a:p>
            <a:fld id="{276D79ED-3FA7-4EF8-964B-EB8BCFAB02F8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3199" y="6356349"/>
            <a:ext cx="32755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8993" y="6356350"/>
            <a:ext cx="1474653" cy="365125"/>
          </a:xfrm>
        </p:spPr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4942" y="1873975"/>
            <a:ext cx="5627913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146" y="1873975"/>
            <a:ext cx="5564767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299811"/>
            <a:ext cx="11318971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40" y="1615849"/>
            <a:ext cx="56279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941" y="2439761"/>
            <a:ext cx="5627914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615849"/>
            <a:ext cx="56279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2439761"/>
            <a:ext cx="5627914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1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95" y="1391882"/>
            <a:ext cx="8849459" cy="65972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5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://www.prezentr.com/?utm_source=templates&amp;utm_medium=presentation&amp;utm_campaign=free_downloads_2020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2093" y="417376"/>
            <a:ext cx="112618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093" y="1841862"/>
            <a:ext cx="11261821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4369" y="6356349"/>
            <a:ext cx="1971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276D79ED-3FA7-4EF8-964B-EB8BCFAB02F8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6049" y="6356349"/>
            <a:ext cx="6531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1171" y="6356350"/>
            <a:ext cx="1262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10475" y="4914981"/>
            <a:ext cx="896556" cy="32439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 rot="16200000">
            <a:off x="-2113768" y="2546065"/>
            <a:ext cx="38886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bs-Latn-BA" sz="1200" b="1" baseline="0" dirty="0">
                <a:solidFill>
                  <a:schemeClr val="bg1">
                    <a:lumMod val="65000"/>
                  </a:schemeClr>
                </a:solidFill>
                <a:hlinkClick r:id="rId11"/>
              </a:rPr>
              <a:t>prezentr.com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!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5AEFF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prezentr.com/?utm_source=templates&amp;utm_medium=presentation&amp;utm_campaign=free_downloads_202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690A4DCE-900A-874A-B628-D52BB5C182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8433" y="632233"/>
            <a:ext cx="8023861" cy="2387600"/>
          </a:xfrm>
        </p:spPr>
        <p:txBody>
          <a:bodyPr/>
          <a:lstStyle/>
          <a:p>
            <a:r>
              <a:rPr lang="tr-TR" dirty="0"/>
              <a:t>Photoshop Dersleri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4069" y="3204844"/>
            <a:ext cx="8023861" cy="648380"/>
          </a:xfrm>
        </p:spPr>
        <p:txBody>
          <a:bodyPr/>
          <a:lstStyle/>
          <a:p>
            <a:r>
              <a:rPr lang="tr-TR" dirty="0"/>
              <a:t>Projeye Görüntü Eklemek</a:t>
            </a:r>
            <a:endParaRPr lang="en-US" b="1" dirty="0">
              <a:solidFill>
                <a:srgbClr val="012E65"/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59F5BE7-3CFC-F188-C53C-41B81879D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865" y="520839"/>
            <a:ext cx="2048838" cy="216571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98F9E2B-CFEC-A2B4-0F5E-7584CA5C02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417" y="6288008"/>
            <a:ext cx="576318" cy="51316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0A7CD3BE-F2D1-208A-7C6E-E93B97A92399}"/>
              </a:ext>
            </a:extLst>
          </p:cNvPr>
          <p:cNvSpPr txBox="1"/>
          <p:nvPr/>
        </p:nvSpPr>
        <p:spPr>
          <a:xfrm>
            <a:off x="9662735" y="6390210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>
                <a:solidFill>
                  <a:schemeClr val="bg1"/>
                </a:solidFill>
              </a:rPr>
              <a:t>Ahmet SAN-Karamürsel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90512F61-B967-4065-0E62-8609CC03D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41473"/>
            <a:ext cx="7834039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2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1F0FB-5829-4949-9E35-841A9DF31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75" y="112300"/>
            <a:ext cx="6615840" cy="779865"/>
          </a:xfrm>
        </p:spPr>
        <p:txBody>
          <a:bodyPr>
            <a:normAutofit/>
          </a:bodyPr>
          <a:lstStyle/>
          <a:p>
            <a:r>
              <a:rPr lang="tr-TR" sz="3600" dirty="0"/>
              <a:t>Projeye Görüntü Eklemek</a:t>
            </a:r>
            <a:endParaRPr lang="en-GB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FCE3B-D4B3-6743-AC05-A671F006A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927" y="892165"/>
            <a:ext cx="11606162" cy="2406647"/>
          </a:xfrm>
        </p:spPr>
        <p:txBody>
          <a:bodyPr>
            <a:normAutofit/>
          </a:bodyPr>
          <a:lstStyle/>
          <a:p>
            <a:r>
              <a:rPr lang="tr-TR" dirty="0"/>
              <a:t>	Projeye çalışma alanına görüntü eklemek için sürükle bırak yada dosya aç yöntemi ile ekleme yapılabilir</a:t>
            </a:r>
            <a:endParaRPr lang="en-GB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6487BDA-D448-51E8-4D1A-366281454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172FCD67-DCE0-FB7A-F5B2-7E763E4B843D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EB98255-6FEC-FDCA-F81E-01B14FE87795}"/>
              </a:ext>
            </a:extLst>
          </p:cNvPr>
          <p:cNvSpPr txBox="1">
            <a:spLocks/>
          </p:cNvSpPr>
          <p:nvPr/>
        </p:nvSpPr>
        <p:spPr>
          <a:xfrm>
            <a:off x="300911" y="1672030"/>
            <a:ext cx="11606162" cy="1774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>
                <a:solidFill>
                  <a:srgbClr val="FF0000"/>
                </a:solidFill>
              </a:rPr>
              <a:t>1-Sürükle Bırak (File/</a:t>
            </a:r>
            <a:r>
              <a:rPr lang="tr-TR" sz="2000" b="1" dirty="0" err="1">
                <a:solidFill>
                  <a:srgbClr val="FF0000"/>
                </a:solidFill>
              </a:rPr>
              <a:t>Place</a:t>
            </a:r>
            <a:r>
              <a:rPr lang="tr-TR" sz="2000" b="1" dirty="0">
                <a:solidFill>
                  <a:srgbClr val="FF0000"/>
                </a:solidFill>
              </a:rPr>
              <a:t> </a:t>
            </a:r>
            <a:r>
              <a:rPr lang="tr-TR" sz="2000" b="1" dirty="0" err="1">
                <a:solidFill>
                  <a:srgbClr val="FF0000"/>
                </a:solidFill>
              </a:rPr>
              <a:t>Embaded</a:t>
            </a:r>
            <a:r>
              <a:rPr lang="tr-TR" sz="2000" b="1" dirty="0">
                <a:solidFill>
                  <a:srgbClr val="FF0000"/>
                </a:solidFill>
              </a:rPr>
              <a:t>)</a:t>
            </a:r>
          </a:p>
          <a:p>
            <a:r>
              <a:rPr lang="tr-TR" sz="2000" dirty="0"/>
              <a:t>Herhangi bir resim dosyası çalışma alanına sürükleyip bırakılınca büyüklük ve yer ayarlaması yapıldıktan sonra </a:t>
            </a:r>
            <a:r>
              <a:rPr lang="tr-TR" sz="2000" dirty="0" err="1"/>
              <a:t>layer</a:t>
            </a:r>
            <a:r>
              <a:rPr lang="tr-TR" sz="2000" dirty="0"/>
              <a:t> olarak çalışma ekranına yerleştirilebilir bu yöntemle birden fazla resim aynı çalışma sayfasına konumlandırılabilir. </a:t>
            </a:r>
            <a:endParaRPr lang="en-GB" sz="2000" dirty="0"/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4CF37875-B77F-10F0-5755-EC9EC7E0B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126" y="2875353"/>
            <a:ext cx="4843387" cy="317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65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E06FD-F187-429F-5A5C-9EAE8FD18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02F4-6387-0F26-AEB4-1D1143F1B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75" y="112300"/>
            <a:ext cx="6615840" cy="779865"/>
          </a:xfrm>
        </p:spPr>
        <p:txBody>
          <a:bodyPr>
            <a:normAutofit/>
          </a:bodyPr>
          <a:lstStyle/>
          <a:p>
            <a:r>
              <a:rPr lang="tr-TR" sz="3600" dirty="0"/>
              <a:t>Projeye Görüntü Eklemek</a:t>
            </a:r>
            <a:endParaRPr lang="en-GB" sz="36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A2CAB88-9ADE-AE6E-3615-ECB68172F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016D57A3-CC9A-D51C-F36C-45125B51E08A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F2A90AE-0E14-DC6C-2E4F-594AD6514603}"/>
              </a:ext>
            </a:extLst>
          </p:cNvPr>
          <p:cNvSpPr txBox="1">
            <a:spLocks/>
          </p:cNvSpPr>
          <p:nvPr/>
        </p:nvSpPr>
        <p:spPr>
          <a:xfrm>
            <a:off x="424137" y="996573"/>
            <a:ext cx="11606162" cy="1774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>
                <a:solidFill>
                  <a:srgbClr val="FF0000"/>
                </a:solidFill>
              </a:rPr>
              <a:t>2-Dosya Açma (File Menüsü-Open / </a:t>
            </a:r>
            <a:r>
              <a:rPr lang="tr-TR" sz="2000" b="1" dirty="0" err="1">
                <a:solidFill>
                  <a:srgbClr val="FF0000"/>
                </a:solidFill>
              </a:rPr>
              <a:t>Ctrl+O</a:t>
            </a:r>
            <a:r>
              <a:rPr lang="tr-TR" sz="2000" b="1" dirty="0">
                <a:solidFill>
                  <a:srgbClr val="FF0000"/>
                </a:solidFill>
              </a:rPr>
              <a:t>)</a:t>
            </a:r>
          </a:p>
          <a:p>
            <a:r>
              <a:rPr lang="tr-TR" sz="2000" dirty="0"/>
              <a:t>Bir resmi çalışma sayfasında açmak için kullanılır. Orijinal büyüklüğünde ekrana açılır ayrıca dosya sürüklenerek üstteki açık pencereler bölümüne bırakılarak da açılabilir</a:t>
            </a:r>
            <a:endParaRPr lang="en-GB" sz="2000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F92F11E7-260B-94B4-B091-96E155310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297" y="2687266"/>
            <a:ext cx="3834959" cy="203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78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C5FF7A74-C906-BCAB-30C6-C4F4ADFE6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1DCDBBA5-A70C-0AAC-6D65-62014A99E8D7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E3231FB-DCFD-8E31-EFD5-ADEAD864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354" y="1329633"/>
            <a:ext cx="8266892" cy="38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71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76230093-136D-7D4A-8627-543A29E125D3}" vid="{B5F027B2-1011-0640-9916-94CE3461DA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Photoshop-PowerPoint-Template</Template>
  <TotalTime>1858</TotalTime>
  <Words>104</Words>
  <Application>Microsoft Office PowerPoint</Application>
  <PresentationFormat>Geniş ekran</PresentationFormat>
  <Paragraphs>13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7" baseType="lpstr">
      <vt:lpstr>Arial</vt:lpstr>
      <vt:lpstr>Roboto</vt:lpstr>
      <vt:lpstr>Office Teması</vt:lpstr>
      <vt:lpstr>Photoshop Dersleri</vt:lpstr>
      <vt:lpstr>Projeye Görüntü Eklemek</vt:lpstr>
      <vt:lpstr>Projeye Görüntü Eklemek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Karamursel 100.Yıl MTAL Danışman Ahmet SAN</dc:creator>
  <cp:lastModifiedBy>Karamursel 100.Yıl MTAL Danışman Ahmet SAN</cp:lastModifiedBy>
  <cp:revision>18</cp:revision>
  <dcterms:created xsi:type="dcterms:W3CDTF">2025-01-04T12:40:37Z</dcterms:created>
  <dcterms:modified xsi:type="dcterms:W3CDTF">2025-01-05T19:38:45Z</dcterms:modified>
</cp:coreProperties>
</file>